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81" y="4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1EE40-BB0A-4F49-8453-66CB5631B681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57667-6C64-47AF-95D5-2EFBB56F12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57667-6C64-47AF-95D5-2EFBB56F1231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9DE82-EFDE-485C-BB71-CDBBABAF68D0}" type="datetimeFigureOut">
              <a:rPr lang="nl-NL" smtClean="0"/>
              <a:pPr/>
              <a:t>3-3-2014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2602B-EBCD-41BC-A076-68938C84F3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1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924944"/>
            <a:ext cx="1728192" cy="2520280"/>
          </a:xfrm>
          <a:prstGeom prst="rect">
            <a:avLst/>
          </a:prstGeom>
        </p:spPr>
      </p:pic>
      <p:pic>
        <p:nvPicPr>
          <p:cNvPr id="6" name="Afbeelding 5" descr="11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2852936"/>
            <a:ext cx="1800200" cy="2592288"/>
          </a:xfrm>
          <a:prstGeom prst="rect">
            <a:avLst/>
          </a:prstGeom>
        </p:spPr>
      </p:pic>
      <p:pic>
        <p:nvPicPr>
          <p:cNvPr id="7" name="Afbeelding 6" descr="IMG_264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692696"/>
            <a:ext cx="1728192" cy="2468894"/>
          </a:xfrm>
          <a:prstGeom prst="rect">
            <a:avLst/>
          </a:prstGeom>
        </p:spPr>
      </p:pic>
      <p:pic>
        <p:nvPicPr>
          <p:cNvPr id="8" name="Afbeelding 7" descr="getmediaobject[8]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71600" y="692696"/>
            <a:ext cx="1872208" cy="2470092"/>
          </a:xfrm>
          <a:prstGeom prst="rect">
            <a:avLst/>
          </a:prstGeom>
        </p:spPr>
      </p:pic>
      <p:pic>
        <p:nvPicPr>
          <p:cNvPr id="9" name="Afbeelding 8" descr="getmediaobject[1]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5536" y="5301208"/>
            <a:ext cx="3960439" cy="2100833"/>
          </a:xfrm>
          <a:prstGeom prst="rect">
            <a:avLst/>
          </a:prstGeom>
        </p:spPr>
      </p:pic>
      <p:pic>
        <p:nvPicPr>
          <p:cNvPr id="13" name="Afbeelding 12" descr="P1000465_10_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-2196752" y="5877272"/>
            <a:ext cx="3964313" cy="2230512"/>
          </a:xfrm>
          <a:prstGeom prst="rect">
            <a:avLst/>
          </a:prstGeom>
        </p:spPr>
      </p:pic>
      <p:pic>
        <p:nvPicPr>
          <p:cNvPr id="14" name="Afbeelding 13" descr="P1000463_10_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427984" y="5301208"/>
            <a:ext cx="3580069" cy="2302520"/>
          </a:xfrm>
          <a:prstGeom prst="rect">
            <a:avLst/>
          </a:prstGeom>
        </p:spPr>
      </p:pic>
      <p:sp>
        <p:nvSpPr>
          <p:cNvPr id="17" name="Tekstvak 16"/>
          <p:cNvSpPr txBox="1"/>
          <p:nvPr/>
        </p:nvSpPr>
        <p:spPr>
          <a:xfrm>
            <a:off x="1115616" y="26064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1268016" y="41304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19" name="Tekstvak 18"/>
          <p:cNvSpPr txBox="1"/>
          <p:nvPr/>
        </p:nvSpPr>
        <p:spPr>
          <a:xfrm>
            <a:off x="6012160" y="105273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20" name="Tekstvak 19"/>
          <p:cNvSpPr txBox="1"/>
          <p:nvPr/>
        </p:nvSpPr>
        <p:spPr>
          <a:xfrm>
            <a:off x="6524600" y="917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21" name="Tekstvak 20"/>
          <p:cNvSpPr txBox="1"/>
          <p:nvPr/>
        </p:nvSpPr>
        <p:spPr>
          <a:xfrm>
            <a:off x="6660232" y="1069504"/>
            <a:ext cx="160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22" name="Tekstvak 21"/>
          <p:cNvSpPr txBox="1"/>
          <p:nvPr/>
        </p:nvSpPr>
        <p:spPr>
          <a:xfrm>
            <a:off x="6812632" y="1221904"/>
            <a:ext cx="160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971600" y="2606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Klapanker </a:t>
            </a:r>
            <a:r>
              <a:rPr lang="nl-NL" sz="1200" i="1" dirty="0" smtClean="0"/>
              <a:t>patent 4604</a:t>
            </a:r>
            <a:endParaRPr lang="nl-NL" sz="1200" i="1" dirty="0"/>
          </a:p>
        </p:txBody>
      </p:sp>
      <p:sp>
        <p:nvSpPr>
          <p:cNvPr id="25" name="Tekstvak 24"/>
          <p:cNvSpPr txBox="1"/>
          <p:nvPr/>
        </p:nvSpPr>
        <p:spPr>
          <a:xfrm>
            <a:off x="4572000" y="26064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Ringvormig </a:t>
            </a:r>
            <a:r>
              <a:rPr lang="nl-NL" i="1" dirty="0" smtClean="0"/>
              <a:t>anker </a:t>
            </a:r>
            <a:r>
              <a:rPr lang="nl-NL" sz="1200" i="1" dirty="0" smtClean="0"/>
              <a:t>patent 6264 ? </a:t>
            </a:r>
            <a:r>
              <a:rPr lang="nl-NL" i="1" dirty="0" smtClean="0"/>
              <a:t>6264?</a:t>
            </a:r>
            <a:endParaRPr lang="nl-NL" i="1" dirty="0"/>
          </a:p>
        </p:txBody>
      </p:sp>
      <p:sp>
        <p:nvSpPr>
          <p:cNvPr id="26" name="Tekstvak 25"/>
          <p:cNvSpPr txBox="1"/>
          <p:nvPr/>
        </p:nvSpPr>
        <p:spPr>
          <a:xfrm>
            <a:off x="7812360" y="1412776"/>
            <a:ext cx="108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Grote werk van de sec slinger </a:t>
            </a:r>
          </a:p>
          <a:p>
            <a:r>
              <a:rPr lang="nl-NL" sz="1200" dirty="0" smtClean="0"/>
              <a:t>(150 x 200        mm)</a:t>
            </a:r>
            <a:endParaRPr lang="nl-NL" sz="1200" dirty="0"/>
          </a:p>
        </p:txBody>
      </p:sp>
      <p:sp>
        <p:nvSpPr>
          <p:cNvPr id="28" name="Ondertitel 27"/>
          <p:cNvSpPr>
            <a:spLocks noGrp="1"/>
          </p:cNvSpPr>
          <p:nvPr>
            <p:ph type="subTitle" idx="1"/>
          </p:nvPr>
        </p:nvSpPr>
        <p:spPr>
          <a:xfrm flipH="1">
            <a:off x="1325881" y="3933056"/>
            <a:ext cx="45719" cy="1705744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7884368" y="3645024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Kleinere werk van de tafelklok </a:t>
            </a:r>
          </a:p>
          <a:p>
            <a:r>
              <a:rPr lang="nl-NL" sz="1200" dirty="0" smtClean="0"/>
              <a:t>(90 x 132 mm)</a:t>
            </a:r>
            <a:endParaRPr lang="nl-NL" sz="1200" dirty="0"/>
          </a:p>
        </p:txBody>
      </p:sp>
      <p:sp>
        <p:nvSpPr>
          <p:cNvPr id="30" name="Tekstvak 29"/>
          <p:cNvSpPr txBox="1"/>
          <p:nvPr/>
        </p:nvSpPr>
        <p:spPr>
          <a:xfrm>
            <a:off x="8028384" y="602128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Neven</a:t>
            </a:r>
          </a:p>
          <a:p>
            <a:r>
              <a:rPr lang="nl-NL" dirty="0" smtClean="0"/>
              <a:t>uurwerken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2771800" y="692696"/>
            <a:ext cx="1584176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??</a:t>
            </a:r>
          </a:p>
          <a:p>
            <a:pPr algn="ctr"/>
            <a:r>
              <a:rPr lang="nl-NL" dirty="0" smtClean="0"/>
              <a:t>Klapanker werk met </a:t>
            </a:r>
            <a:r>
              <a:rPr lang="nl-NL" dirty="0" smtClean="0"/>
              <a:t>echappement</a:t>
            </a:r>
            <a:endParaRPr lang="nl-NL" dirty="0" smtClean="0"/>
          </a:p>
          <a:p>
            <a:pPr algn="ctr"/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771800" y="3140968"/>
            <a:ext cx="1584176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??</a:t>
            </a:r>
          </a:p>
          <a:p>
            <a:pPr algn="ctr"/>
            <a:r>
              <a:rPr lang="nl-NL" dirty="0" smtClean="0"/>
              <a:t> Klapanker Werk met </a:t>
            </a:r>
            <a:r>
              <a:rPr lang="nl-NL" dirty="0" smtClean="0"/>
              <a:t>echappement</a:t>
            </a:r>
            <a:endParaRPr lang="nl-NL" dirty="0" smtClean="0"/>
          </a:p>
        </p:txBody>
      </p:sp>
      <p:sp>
        <p:nvSpPr>
          <p:cNvPr id="33" name="Rechthoek 32"/>
          <p:cNvSpPr/>
          <p:nvPr/>
        </p:nvSpPr>
        <p:spPr>
          <a:xfrm>
            <a:off x="4572000" y="620688"/>
            <a:ext cx="1584176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??</a:t>
            </a:r>
          </a:p>
          <a:p>
            <a:pPr algn="ctr"/>
            <a:r>
              <a:rPr lang="nl-NL" dirty="0" smtClean="0"/>
              <a:t>Ringanker werk met een slinger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6156176" y="3140968"/>
            <a:ext cx="1728192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??</a:t>
            </a:r>
          </a:p>
          <a:p>
            <a:pPr algn="ctr"/>
            <a:r>
              <a:rPr lang="nl-NL" dirty="0" smtClean="0"/>
              <a:t>Ringanker Werk </a:t>
            </a:r>
            <a:r>
              <a:rPr lang="nl-NL" dirty="0" smtClean="0"/>
              <a:t>met </a:t>
            </a:r>
            <a:r>
              <a:rPr lang="nl-NL" dirty="0" smtClean="0"/>
              <a:t>echappement</a:t>
            </a:r>
            <a:endParaRPr lang="nl-NL" dirty="0" smtClean="0"/>
          </a:p>
        </p:txBody>
      </p:sp>
      <p:sp>
        <p:nvSpPr>
          <p:cNvPr id="36" name="Rechthoek 35"/>
          <p:cNvSpPr/>
          <p:nvPr/>
        </p:nvSpPr>
        <p:spPr>
          <a:xfrm>
            <a:off x="4427984" y="260648"/>
            <a:ext cx="72008" cy="79928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7" name="Rechthoek 36"/>
          <p:cNvSpPr/>
          <p:nvPr/>
        </p:nvSpPr>
        <p:spPr>
          <a:xfrm rot="5400000">
            <a:off x="4576192" y="-823664"/>
            <a:ext cx="63624" cy="79928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8" name="Rechthoek 37"/>
          <p:cNvSpPr/>
          <p:nvPr/>
        </p:nvSpPr>
        <p:spPr>
          <a:xfrm rot="5400000">
            <a:off x="4648200" y="1480592"/>
            <a:ext cx="63624" cy="79928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9" name="Rechthoek 38"/>
          <p:cNvSpPr/>
          <p:nvPr/>
        </p:nvSpPr>
        <p:spPr>
          <a:xfrm rot="5400000">
            <a:off x="4576192" y="-3343944"/>
            <a:ext cx="63624" cy="79928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0" name="Tekstvak 39"/>
          <p:cNvSpPr txBox="1"/>
          <p:nvPr/>
        </p:nvSpPr>
        <p:spPr>
          <a:xfrm>
            <a:off x="1835696" y="-99392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ENEM morfologische </a:t>
            </a:r>
            <a:r>
              <a:rPr lang="nl-NL" sz="2000" dirty="0" smtClean="0"/>
              <a:t>tabel </a:t>
            </a:r>
            <a:r>
              <a:rPr lang="nl-NL" sz="800" dirty="0" err="1" smtClean="0"/>
              <a:t>rev</a:t>
            </a:r>
            <a:r>
              <a:rPr lang="nl-NL" sz="800" dirty="0" smtClean="0"/>
              <a:t> FD 2-3-2014</a:t>
            </a:r>
            <a:endParaRPr lang="nl-NL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64</Words>
  <Application>Microsoft Office PowerPoint</Application>
  <PresentationFormat>Diavoorstelling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fons</dc:creator>
  <cp:lastModifiedBy>cj</cp:lastModifiedBy>
  <cp:revision>10</cp:revision>
  <dcterms:created xsi:type="dcterms:W3CDTF">2011-08-28T14:00:19Z</dcterms:created>
  <dcterms:modified xsi:type="dcterms:W3CDTF">2014-03-03T10:32:04Z</dcterms:modified>
</cp:coreProperties>
</file>